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0201" y="-150534"/>
            <a:ext cx="24804402" cy="14017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0" y="9092"/>
            <a:ext cx="24384000" cy="13697815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" name="Author and Date"/>
          <p:cNvSpPr txBox="1"/>
          <p:nvPr>
            <p:ph type="body" idx="21"/>
          </p:nvPr>
        </p:nvSpPr>
        <p:spPr>
          <a:xfrm>
            <a:off x="1201340" y="11508848"/>
            <a:ext cx="15074495" cy="636979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</a:p>
        </p:txBody>
      </p:sp>
      <p:sp>
        <p:nvSpPr>
          <p:cNvPr id="27" name="Presentation Title"/>
          <p:cNvSpPr txBox="1"/>
          <p:nvPr>
            <p:ph type="ctrTitle"/>
          </p:nvPr>
        </p:nvSpPr>
        <p:spPr>
          <a:xfrm>
            <a:off x="1206496" y="5894950"/>
            <a:ext cx="15064183" cy="1328241"/>
          </a:xfrm>
          <a:prstGeom prst="rect">
            <a:avLst/>
          </a:prstGeom>
        </p:spPr>
        <p:txBody>
          <a:bodyPr/>
          <a:lstStyle/>
          <a:p>
            <a:pPr>
              <a:defRPr spc="-119" sz="6000"/>
            </a:pPr>
          </a:p>
        </p:txBody>
      </p:sp>
      <p:sp>
        <p:nvSpPr>
          <p:cNvPr id="28" name="Presentation Subtitle"/>
          <p:cNvSpPr txBox="1"/>
          <p:nvPr>
            <p:ph type="subTitle" sz="quarter" idx="1"/>
          </p:nvPr>
        </p:nvSpPr>
        <p:spPr>
          <a:xfrm>
            <a:off x="1201342" y="7223190"/>
            <a:ext cx="15074491" cy="991013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</a:p>
        </p:txBody>
      </p:sp>
      <p:pic>
        <p:nvPicPr>
          <p:cNvPr id="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923" y="13069701"/>
            <a:ext cx="24563846" cy="73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13408" y="10619214"/>
            <a:ext cx="2995505" cy="1965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1714" y="1581055"/>
            <a:ext cx="6466376" cy="1786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923" y="13069701"/>
            <a:ext cx="24563846" cy="73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13408" y="10619214"/>
            <a:ext cx="2995505" cy="1965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1514" y="844455"/>
            <a:ext cx="4127302" cy="1140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592" y="-89415"/>
            <a:ext cx="24561184" cy="13894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